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4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89A70-9B89-45E3-992C-BF58041C4FFD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AA92-3A7C-4966-AFDA-0E08A9D9A2D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F3AA92-3A7C-4966-AFDA-0E08A9D9A2D7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1F74-034D-446F-A0CE-2A4E7382F885}" type="datetimeFigureOut">
              <a:rPr lang="en-GB" smtClean="0"/>
              <a:t>03/11/2010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36BDC-34F9-47C5-98A8-770F8D2FE9A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ordinary number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400" y="1219200"/>
          <a:ext cx="2197002" cy="1065213"/>
        </p:xfrm>
        <a:graphic>
          <a:graphicData uri="http://schemas.openxmlformats.org/presentationml/2006/ole">
            <p:oleObj spid="_x0000_s1026" name="Equation" r:id="rId4" imgW="419040" imgH="203040" progId="Equation.DSMT4">
              <p:embed/>
            </p:oleObj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851025" y="2690813"/>
          <a:ext cx="931863" cy="865187"/>
        </p:xfrm>
        <a:graphic>
          <a:graphicData uri="http://schemas.openxmlformats.org/presentationml/2006/ole">
            <p:oleObj spid="_x0000_s1028" name="Equation" r:id="rId5" imgW="177480" imgH="1648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67425" y="2657475"/>
          <a:ext cx="1797050" cy="931863"/>
        </p:xfrm>
        <a:graphic>
          <a:graphicData uri="http://schemas.openxmlformats.org/presentationml/2006/ole">
            <p:oleObj spid="_x0000_s1029" name="Equation" r:id="rId6" imgW="34272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791200" y="4029075"/>
          <a:ext cx="2197100" cy="931863"/>
        </p:xfrm>
        <a:graphic>
          <a:graphicData uri="http://schemas.openxmlformats.org/presentationml/2006/ole">
            <p:oleObj spid="_x0000_s1030" name="Equation" r:id="rId7" imgW="419040" imgH="177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817688" y="4029075"/>
          <a:ext cx="998537" cy="931863"/>
        </p:xfrm>
        <a:graphic>
          <a:graphicData uri="http://schemas.openxmlformats.org/presentationml/2006/ole">
            <p:oleObj spid="_x0000_s1031" name="Equation" r:id="rId8" imgW="1904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ordinary number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901950" y="1219200"/>
          <a:ext cx="2795588" cy="1065213"/>
        </p:xfrm>
        <a:graphic>
          <a:graphicData uri="http://schemas.openxmlformats.org/presentationml/2006/ole">
            <p:oleObj spid="_x0000_s2050" name="Equation" r:id="rId4" imgW="533160" imgH="203040" progId="Equation.DSMT4">
              <p:embed/>
            </p:oleObj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584325" y="2657475"/>
          <a:ext cx="1465263" cy="931863"/>
        </p:xfrm>
        <a:graphic>
          <a:graphicData uri="http://schemas.openxmlformats.org/presentationml/2006/ole">
            <p:oleObj spid="_x0000_s2051" name="Equation" r:id="rId5" imgW="27936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035675" y="2657475"/>
          <a:ext cx="1862138" cy="931863"/>
        </p:xfrm>
        <a:graphic>
          <a:graphicData uri="http://schemas.openxmlformats.org/presentationml/2006/ole">
            <p:oleObj spid="_x0000_s2052" name="Equation" r:id="rId6" imgW="35532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559425" y="4029075"/>
          <a:ext cx="2662238" cy="931863"/>
        </p:xfrm>
        <a:graphic>
          <a:graphicData uri="http://schemas.openxmlformats.org/presentationml/2006/ole">
            <p:oleObj spid="_x0000_s2053" name="Equation" r:id="rId7" imgW="507960" imgH="177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85863" y="4029075"/>
          <a:ext cx="2263775" cy="931863"/>
        </p:xfrm>
        <a:graphic>
          <a:graphicData uri="http://schemas.openxmlformats.org/presentationml/2006/ole">
            <p:oleObj spid="_x0000_s2054" name="Equation" r:id="rId8" imgW="4316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Write as an ordinary number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01925" y="1219200"/>
          <a:ext cx="3195638" cy="1065213"/>
        </p:xfrm>
        <a:graphic>
          <a:graphicData uri="http://schemas.openxmlformats.org/presentationml/2006/ole">
            <p:oleObj spid="_x0000_s3074" name="Equation" r:id="rId4" imgW="609480" imgH="203040" progId="Equation.DSMT4">
              <p:embed/>
            </p:oleObj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184275" y="2657475"/>
          <a:ext cx="2265363" cy="931863"/>
        </p:xfrm>
        <a:graphic>
          <a:graphicData uri="http://schemas.openxmlformats.org/presentationml/2006/ole">
            <p:oleObj spid="_x0000_s3075" name="Equation" r:id="rId5" imgW="431640" imgH="177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637213" y="2657475"/>
          <a:ext cx="2660650" cy="931863"/>
        </p:xfrm>
        <a:graphic>
          <a:graphicData uri="http://schemas.openxmlformats.org/presentationml/2006/ole">
            <p:oleObj spid="_x0000_s3076" name="Equation" r:id="rId6" imgW="50796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559425" y="4029075"/>
          <a:ext cx="2662238" cy="931863"/>
        </p:xfrm>
        <a:graphic>
          <a:graphicData uri="http://schemas.openxmlformats.org/presentationml/2006/ole">
            <p:oleObj spid="_x0000_s3077" name="Equation" r:id="rId7" imgW="507960" imgH="17748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85863" y="4029075"/>
          <a:ext cx="2263775" cy="931863"/>
        </p:xfrm>
        <a:graphic>
          <a:graphicData uri="http://schemas.openxmlformats.org/presentationml/2006/ole">
            <p:oleObj spid="_x0000_s3078" name="Equation" r:id="rId8" imgW="4316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Which of these numbers is not written in standard form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184275" y="2590800"/>
          <a:ext cx="2265363" cy="1065213"/>
        </p:xfrm>
        <a:graphic>
          <a:graphicData uri="http://schemas.openxmlformats.org/presentationml/2006/ole">
            <p:oleObj spid="_x0000_s4099" name="Equation" r:id="rId4" imgW="43164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572125" y="2590800"/>
          <a:ext cx="2792413" cy="1065213"/>
        </p:xfrm>
        <a:graphic>
          <a:graphicData uri="http://schemas.openxmlformats.org/presentationml/2006/ole">
            <p:oleObj spid="_x0000_s4100" name="Equation" r:id="rId5" imgW="533160" imgH="2030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094288" y="3963988"/>
          <a:ext cx="3594100" cy="1063625"/>
        </p:xfrm>
        <a:graphic>
          <a:graphicData uri="http://schemas.openxmlformats.org/presentationml/2006/ole">
            <p:oleObj spid="_x0000_s4101" name="Equation" r:id="rId6" imgW="68580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052513" y="3963988"/>
          <a:ext cx="2530475" cy="1063625"/>
        </p:xfrm>
        <a:graphic>
          <a:graphicData uri="http://schemas.openxmlformats.org/presentationml/2006/ole">
            <p:oleObj spid="_x0000_s4102" name="Equation" r:id="rId7" imgW="48240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Which of these numbers is not written in standard form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884238" y="2590800"/>
          <a:ext cx="2865437" cy="1065213"/>
        </p:xfrm>
        <a:graphic>
          <a:graphicData uri="http://schemas.openxmlformats.org/presentationml/2006/ole">
            <p:oleObj spid="_x0000_s5122" name="Equation" r:id="rId4" imgW="54576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603875" y="2590800"/>
          <a:ext cx="2727325" cy="1065213"/>
        </p:xfrm>
        <a:graphic>
          <a:graphicData uri="http://schemas.openxmlformats.org/presentationml/2006/ole">
            <p:oleObj spid="_x0000_s5123" name="Equation" r:id="rId5" imgW="520560" imgH="2030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292725" y="3963988"/>
          <a:ext cx="3195638" cy="1063625"/>
        </p:xfrm>
        <a:graphic>
          <a:graphicData uri="http://schemas.openxmlformats.org/presentationml/2006/ole">
            <p:oleObj spid="_x0000_s5124" name="Equation" r:id="rId6" imgW="60948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52525" y="3963988"/>
          <a:ext cx="2330450" cy="1063625"/>
        </p:xfrm>
        <a:graphic>
          <a:graphicData uri="http://schemas.openxmlformats.org/presentationml/2006/ole">
            <p:oleObj spid="_x0000_s5125" name="Equation" r:id="rId7" imgW="444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Write this number in standard form</a:t>
            </a:r>
            <a:br>
              <a:rPr lang="en-US" dirty="0" smtClean="0"/>
            </a:br>
            <a:r>
              <a:rPr lang="en-US" dirty="0" smtClean="0"/>
              <a:t>4 000 000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182688" y="2590800"/>
          <a:ext cx="2266950" cy="1065213"/>
        </p:xfrm>
        <a:graphic>
          <a:graphicData uri="http://schemas.openxmlformats.org/presentationml/2006/ole">
            <p:oleObj spid="_x0000_s6146" name="Equation" r:id="rId4" imgW="43164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670550" y="2590800"/>
          <a:ext cx="2593975" cy="1065213"/>
        </p:xfrm>
        <a:graphic>
          <a:graphicData uri="http://schemas.openxmlformats.org/presentationml/2006/ole">
            <p:oleObj spid="_x0000_s6147" name="Equation" r:id="rId5" imgW="495000" imgH="2030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359400" y="3963988"/>
          <a:ext cx="3062288" cy="1063625"/>
        </p:xfrm>
        <a:graphic>
          <a:graphicData uri="http://schemas.openxmlformats.org/presentationml/2006/ole">
            <p:oleObj spid="_x0000_s6148" name="Equation" r:id="rId6" imgW="58392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85863" y="3963988"/>
          <a:ext cx="2263775" cy="1063625"/>
        </p:xfrm>
        <a:graphic>
          <a:graphicData uri="http://schemas.openxmlformats.org/presentationml/2006/ole">
            <p:oleObj spid="_x0000_s6149" name="Equation" r:id="rId7" imgW="4316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Write this number in standard form</a:t>
            </a:r>
            <a:br>
              <a:rPr lang="en-US" dirty="0" smtClean="0"/>
            </a:br>
            <a:r>
              <a:rPr lang="en-US" dirty="0" smtClean="0"/>
              <a:t>45 000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016000" y="2590800"/>
          <a:ext cx="2600325" cy="1065213"/>
        </p:xfrm>
        <a:graphic>
          <a:graphicData uri="http://schemas.openxmlformats.org/presentationml/2006/ole">
            <p:oleObj spid="_x0000_s7170" name="Equation" r:id="rId4" imgW="49500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572125" y="2590800"/>
          <a:ext cx="2792413" cy="1065213"/>
        </p:xfrm>
        <a:graphic>
          <a:graphicData uri="http://schemas.openxmlformats.org/presentationml/2006/ole">
            <p:oleObj spid="_x0000_s7171" name="Equation" r:id="rId5" imgW="533160" imgH="20304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459413" y="3963988"/>
          <a:ext cx="2862262" cy="1063625"/>
        </p:xfrm>
        <a:graphic>
          <a:graphicData uri="http://schemas.openxmlformats.org/presentationml/2006/ole">
            <p:oleObj spid="_x0000_s7172" name="Equation" r:id="rId6" imgW="54576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987425" y="3963988"/>
          <a:ext cx="2662238" cy="1063625"/>
        </p:xfrm>
        <a:graphic>
          <a:graphicData uri="http://schemas.openxmlformats.org/presentationml/2006/ole">
            <p:oleObj spid="_x0000_s7173" name="Equation" r:id="rId7" imgW="5079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0"/>
            <a:ext cx="84582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Which of these numbers is known as a googol?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514600"/>
            <a:ext cx="3810000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724400" y="2514600"/>
            <a:ext cx="3810000" cy="1143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304800" y="3886200"/>
            <a:ext cx="3810000" cy="11430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4724400" y="3886200"/>
            <a:ext cx="3810000" cy="11430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2590800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40430" y="25908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249" y="4038600"/>
            <a:ext cx="5517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716384" y="4038600"/>
            <a:ext cx="620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182688" y="2590800"/>
          <a:ext cx="2266950" cy="1065213"/>
        </p:xfrm>
        <a:graphic>
          <a:graphicData uri="http://schemas.openxmlformats.org/presentationml/2006/ole">
            <p:oleObj spid="_x0000_s8194" name="Equation" r:id="rId4" imgW="431640" imgH="2030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307013" y="2657475"/>
          <a:ext cx="3324225" cy="931863"/>
        </p:xfrm>
        <a:graphic>
          <a:graphicData uri="http://schemas.openxmlformats.org/presentationml/2006/ole">
            <p:oleObj spid="_x0000_s8195" name="Equation" r:id="rId5" imgW="634680" imgH="177480" progId="Equation.DSMT4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5626100" y="3963988"/>
          <a:ext cx="2528888" cy="1063625"/>
        </p:xfrm>
        <a:graphic>
          <a:graphicData uri="http://schemas.openxmlformats.org/presentationml/2006/ole">
            <p:oleObj spid="_x0000_s8196" name="Equation" r:id="rId6" imgW="482400" imgH="203040" progId="Equation.DSMT4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152525" y="3963988"/>
          <a:ext cx="2330450" cy="1063625"/>
        </p:xfrm>
        <a:graphic>
          <a:graphicData uri="http://schemas.openxmlformats.org/presentationml/2006/ole">
            <p:oleObj spid="_x0000_s8197" name="Equation" r:id="rId7" imgW="444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</Words>
  <Application>Microsoft Office PowerPoint</Application>
  <PresentationFormat>On-screen Show (4:3)</PresentationFormat>
  <Paragraphs>48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MathType 6.0 Equation</vt:lpstr>
      <vt:lpstr>Write as an ordinary number</vt:lpstr>
      <vt:lpstr>Write as an ordinary number</vt:lpstr>
      <vt:lpstr>Write as an ordinary number</vt:lpstr>
      <vt:lpstr>Which of these numbers is not written in standard form</vt:lpstr>
      <vt:lpstr>Which of these numbers is not written in standard form</vt:lpstr>
      <vt:lpstr>Write this number in standard form 4 000 000</vt:lpstr>
      <vt:lpstr>Write this number in standard form 45 000</vt:lpstr>
      <vt:lpstr>Which of these numbers is known as a googol?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Write as an ordinary number</dc:title>
  <dc:creator>Windows User</dc:creator>
  <cp:lastModifiedBy>Windows User</cp:lastModifiedBy>
  <cp:revision>1</cp:revision>
  <dcterms:created xsi:type="dcterms:W3CDTF">2010-11-03T18:30:13Z</dcterms:created>
  <dcterms:modified xsi:type="dcterms:W3CDTF">2010-11-03T18:56:10Z</dcterms:modified>
</cp:coreProperties>
</file>